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0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click to edit"/>
          <p:cNvSpPr txBox="1">
            <a:spLocks noGrp="1"/>
          </p:cNvSpPr>
          <p:nvPr>
            <p:ph type="ctrTitle"/>
          </p:nvPr>
        </p:nvSpPr>
        <p:spPr>
          <a:xfrm>
            <a:off x="2381250" y="3968957"/>
            <a:ext cx="19621500" cy="7190705"/>
          </a:xfrm>
          <a:prstGeom prst="rect">
            <a:avLst/>
          </a:prstGeom>
        </p:spPr>
        <p:txBody>
          <a:bodyPr/>
          <a:lstStyle/>
          <a:p>
            <a:pPr defTabSz="393192">
              <a:defRPr sz="920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defTabSz="393192">
              <a:defRPr sz="920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i="1"/>
          </a:p>
          <a:p>
            <a:pPr defTabSz="393192">
              <a:defRPr sz="920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i="1"/>
          </a:p>
          <a:p>
            <a:pPr defTabSz="393192">
              <a:defRPr sz="920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u="sng"/>
          </a:p>
        </p:txBody>
      </p:sp>
      <p:sp>
        <p:nvSpPr>
          <p:cNvPr id="120" name="I will bring you out"/>
          <p:cNvSpPr txBox="1"/>
          <p:nvPr/>
        </p:nvSpPr>
        <p:spPr>
          <a:xfrm>
            <a:off x="2150537" y="5135019"/>
            <a:ext cx="19404142" cy="271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17200" i="1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i="0" u="none"/>
            </a:pPr>
            <a:r>
              <a:rPr i="1" u="sng"/>
              <a:t>I will bring you out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“Speak to us yourself and we will listen. But do not have God speak to us or we will die.”"/>
          <p:cNvSpPr txBox="1"/>
          <p:nvPr/>
        </p:nvSpPr>
        <p:spPr>
          <a:xfrm>
            <a:off x="1016691" y="5017887"/>
            <a:ext cx="22350618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“Speak to us yourself and we will listen. But do not have God speak to us or we will die.”</a:t>
            </a:r>
          </a:p>
          <a:p>
            <a:pPr algn="l" defTabSz="457200">
              <a:defRPr sz="4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4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hey didn’t know God’s true good nature and therefore they questioned God along the way."/>
          <p:cNvSpPr txBox="1"/>
          <p:nvPr/>
        </p:nvSpPr>
        <p:spPr>
          <a:xfrm>
            <a:off x="2775931" y="3830450"/>
            <a:ext cx="18832138" cy="568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7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They didn’t know God’s true good nature and therefore they questioned God along the way.</a:t>
            </a:r>
          </a:p>
          <a:p>
            <a:pPr defTabSz="457200">
              <a:defRPr sz="7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457200">
              <a:defRPr sz="7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Using the outcome as a starting point could have shifted their focus."/>
          <p:cNvSpPr txBox="1"/>
          <p:nvPr/>
        </p:nvSpPr>
        <p:spPr>
          <a:xfrm>
            <a:off x="1158193" y="6400799"/>
            <a:ext cx="2206761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53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/>
            </a:pPr>
            <a:r>
              <a:rPr b="1"/>
              <a:t>Using the outcome as a starting point could have shifted their focus.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I will bring you to the land I swore; I will give it to you as a possession."/>
          <p:cNvSpPr txBox="1"/>
          <p:nvPr/>
        </p:nvSpPr>
        <p:spPr>
          <a:xfrm>
            <a:off x="1286370" y="5994399"/>
            <a:ext cx="21811259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5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 will bring you to the land I swore; </a:t>
            </a:r>
            <a:r>
              <a:rPr b="1"/>
              <a:t>I will give it to you as a possession.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roverbs 18:21 &quot;The tongue can bring death or life...&quot;"/>
          <p:cNvSpPr txBox="1"/>
          <p:nvPr/>
        </p:nvSpPr>
        <p:spPr>
          <a:xfrm>
            <a:off x="1085927" y="6248400"/>
            <a:ext cx="22212146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7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Proverbs 18:21 "</a:t>
            </a:r>
            <a:r>
              <a:rPr i="1"/>
              <a:t>The tongue can bring death or life..</a:t>
            </a:r>
            <a:r>
              <a:t>."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d desires to create a people of His own"/>
          <p:cNvSpPr txBox="1"/>
          <p:nvPr/>
        </p:nvSpPr>
        <p:spPr>
          <a:xfrm>
            <a:off x="1137874" y="6095999"/>
            <a:ext cx="22108252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9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God desires to create a people of His own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 will bring you out from under the yoke of sin."/>
          <p:cNvSpPr txBox="1"/>
          <p:nvPr/>
        </p:nvSpPr>
        <p:spPr>
          <a:xfrm>
            <a:off x="1110020" y="4603763"/>
            <a:ext cx="22163959" cy="49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0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1" u="sng"/>
              <a:t>I will bring you out</a:t>
            </a:r>
            <a:r>
              <a:rPr i="1"/>
              <a:t> from under the yoke of sin.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I will free you from being slaves to it."/>
          <p:cNvSpPr txBox="1"/>
          <p:nvPr/>
        </p:nvSpPr>
        <p:spPr>
          <a:xfrm>
            <a:off x="1695431" y="6032500"/>
            <a:ext cx="20993138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10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1" u="sng"/>
              <a:t>I will free you</a:t>
            </a:r>
            <a:r>
              <a:rPr i="1"/>
              <a:t> from being slaves to it.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I will redeem you with an outstretched arm."/>
          <p:cNvSpPr txBox="1">
            <a:spLocks noGrp="1"/>
          </p:cNvSpPr>
          <p:nvPr>
            <p:ph type="ctrTitle"/>
          </p:nvPr>
        </p:nvSpPr>
        <p:spPr>
          <a:xfrm>
            <a:off x="2381250" y="4110666"/>
            <a:ext cx="19621500" cy="4876801"/>
          </a:xfrm>
          <a:prstGeom prst="rect">
            <a:avLst/>
          </a:prstGeom>
        </p:spPr>
        <p:txBody>
          <a:bodyPr/>
          <a:lstStyle/>
          <a:p>
            <a:pPr defTabSz="457200">
              <a:defRPr sz="10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1" u="sng"/>
              <a:t>I will redeem you</a:t>
            </a:r>
            <a:r>
              <a:rPr i="1"/>
              <a:t> with an outstretched arm.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I will take you as my own people."/>
          <p:cNvSpPr txBox="1"/>
          <p:nvPr/>
        </p:nvSpPr>
        <p:spPr>
          <a:xfrm>
            <a:off x="2016888" y="5975350"/>
            <a:ext cx="20350225" cy="176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109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1" u="sng"/>
              <a:t>I will take you </a:t>
            </a:r>
            <a:r>
              <a:rPr i="1"/>
              <a:t>as my own people.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 will free you"/>
          <p:cNvSpPr txBox="1"/>
          <p:nvPr/>
        </p:nvSpPr>
        <p:spPr>
          <a:xfrm>
            <a:off x="4686774" y="5276849"/>
            <a:ext cx="15010452" cy="316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0100" i="1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i="0" u="none"/>
            </a:pPr>
            <a:r>
              <a:rPr i="1" u="sng"/>
              <a:t>I will free you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I will be your God."/>
          <p:cNvSpPr txBox="1"/>
          <p:nvPr/>
        </p:nvSpPr>
        <p:spPr>
          <a:xfrm>
            <a:off x="7130862" y="4825184"/>
            <a:ext cx="10990146" cy="335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10700" i="1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i="0" u="none"/>
            </a:pPr>
            <a:r>
              <a:rPr i="1" u="sng"/>
              <a:t>I will be your God.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I will bring you to the land of promises I swore."/>
          <p:cNvSpPr txBox="1"/>
          <p:nvPr/>
        </p:nvSpPr>
        <p:spPr>
          <a:xfrm>
            <a:off x="2736344" y="5791199"/>
            <a:ext cx="18911312" cy="49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10700" b="1" i="1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i="0" u="none"/>
            </a:pPr>
            <a:r>
              <a:rPr b="1" i="1" u="sng"/>
              <a:t>I will bring you to the land of promises I swore.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I will give it to you as a possession."/>
          <p:cNvSpPr txBox="1">
            <a:spLocks noGrp="1"/>
          </p:cNvSpPr>
          <p:nvPr>
            <p:ph type="subTitle" sz="quarter" idx="1"/>
          </p:nvPr>
        </p:nvSpPr>
        <p:spPr>
          <a:xfrm>
            <a:off x="2041858" y="5410798"/>
            <a:ext cx="20180510" cy="3182452"/>
          </a:xfrm>
          <a:prstGeom prst="rect">
            <a:avLst/>
          </a:prstGeom>
        </p:spPr>
        <p:txBody>
          <a:bodyPr/>
          <a:lstStyle/>
          <a:p>
            <a:pPr defTabSz="333756">
              <a:defRPr sz="9344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i="1" u="sng"/>
              <a:t>I will give</a:t>
            </a:r>
            <a:r>
              <a:rPr b="1" i="1"/>
              <a:t> it to you as a possession.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hoose to believe that He is the Lord who does not lie, that what he says he will do,…"/>
          <p:cNvSpPr txBox="1"/>
          <p:nvPr/>
        </p:nvSpPr>
        <p:spPr>
          <a:xfrm>
            <a:off x="3358550" y="4673599"/>
            <a:ext cx="17666899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7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i="1"/>
              <a:t>Choose to believe that He is the Lord who does not lie, that what he says he will do,</a:t>
            </a:r>
          </a:p>
          <a:p>
            <a:pPr defTabSz="457200">
              <a:defRPr sz="7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i="1"/>
              <a:t>what He has spoken he will fulfill.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hoose to receive His growth opportunities for your faith to grow"/>
          <p:cNvSpPr txBox="1">
            <a:spLocks noGrp="1"/>
          </p:cNvSpPr>
          <p:nvPr>
            <p:ph type="subTitle" sz="half" idx="1"/>
          </p:nvPr>
        </p:nvSpPr>
        <p:spPr>
          <a:xfrm>
            <a:off x="2381250" y="5032599"/>
            <a:ext cx="19621500" cy="3860999"/>
          </a:xfrm>
          <a:prstGeom prst="rect">
            <a:avLst/>
          </a:prstGeom>
        </p:spPr>
        <p:txBody>
          <a:bodyPr/>
          <a:lstStyle>
            <a:lvl1pPr defTabSz="388620">
              <a:defRPr sz="9095" b="1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i="0"/>
            </a:pPr>
            <a:r>
              <a:rPr b="1" i="1"/>
              <a:t>Choose to receive His growth opportunities for your faith to grow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hoose to believe that God is good and that you will see the goodness of the Lord towards you"/>
          <p:cNvSpPr txBox="1"/>
          <p:nvPr/>
        </p:nvSpPr>
        <p:spPr>
          <a:xfrm>
            <a:off x="3184072" y="2743199"/>
            <a:ext cx="18015855" cy="822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0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i="1"/>
              <a:t>Choose to believe that God is good and that you will see the goodness of </a:t>
            </a:r>
            <a:r>
              <a:rPr sz="10600" b="1" i="1"/>
              <a:t>the</a:t>
            </a:r>
            <a:r>
              <a:rPr b="1" i="1"/>
              <a:t> Lord towards you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hoose to use His outcome for yourself as your starting point. Let it shift your focus."/>
          <p:cNvSpPr txBox="1"/>
          <p:nvPr/>
        </p:nvSpPr>
        <p:spPr>
          <a:xfrm>
            <a:off x="3600387" y="4208608"/>
            <a:ext cx="17183226" cy="425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9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i="1"/>
              <a:t>Choose to use </a:t>
            </a:r>
            <a:r>
              <a:rPr b="1" i="1" u="sng"/>
              <a:t>His</a:t>
            </a:r>
            <a:r>
              <a:rPr b="1" i="1"/>
              <a:t> outcome for yourself as your starting point. Let it shift your focus.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hoose to align your thoughts with God’s thoughts about your life."/>
          <p:cNvSpPr txBox="1"/>
          <p:nvPr/>
        </p:nvSpPr>
        <p:spPr>
          <a:xfrm>
            <a:off x="3680222" y="3921498"/>
            <a:ext cx="16080263" cy="660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10700" b="1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i="0"/>
            </a:pPr>
            <a:r>
              <a:rPr b="1" i="1"/>
              <a:t>Choose to align your thoughts with God’s thoughts about your life.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hoose to speak life to your circumstances according to His Word"/>
          <p:cNvSpPr txBox="1"/>
          <p:nvPr/>
        </p:nvSpPr>
        <p:spPr>
          <a:xfrm>
            <a:off x="3294005" y="3886200"/>
            <a:ext cx="16476769" cy="594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9600" b="1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i="0"/>
            </a:pPr>
            <a:r>
              <a:rPr b="1" i="1"/>
              <a:t>Choose to speak life to your circumstances according to His Word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"/>
          <p:cNvSpPr txBox="1"/>
          <p:nvPr/>
        </p:nvSpPr>
        <p:spPr>
          <a:xfrm>
            <a:off x="12902833" y="5308599"/>
            <a:ext cx="127001" cy="335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10700" b="1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7" name="Choose to declare His favor over your life and that every fear you have will be defeated."/>
          <p:cNvSpPr txBox="1"/>
          <p:nvPr/>
        </p:nvSpPr>
        <p:spPr>
          <a:xfrm>
            <a:off x="3660995" y="4156408"/>
            <a:ext cx="17539359" cy="472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7600" b="1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i="0"/>
            </a:pPr>
            <a:r>
              <a:rPr b="1" i="1"/>
              <a:t>Choose to declare His favor over your life and that every fear you have will be defeated.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 will redeem you"/>
          <p:cNvSpPr txBox="1"/>
          <p:nvPr/>
        </p:nvSpPr>
        <p:spPr>
          <a:xfrm>
            <a:off x="2272624" y="5232400"/>
            <a:ext cx="19838753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0700" i="1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i="0" u="none"/>
            </a:pPr>
            <a:r>
              <a:rPr i="1" u="sng"/>
              <a:t>I will redeem you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ur response to what God’s promises is so crucial."/>
          <p:cNvSpPr txBox="1"/>
          <p:nvPr/>
        </p:nvSpPr>
        <p:spPr>
          <a:xfrm>
            <a:off x="4152962" y="4368799"/>
            <a:ext cx="16078076" cy="49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10700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u="none"/>
            </a:pPr>
            <a:r>
              <a:rPr u="sng"/>
              <a:t>Our response to what God’s promises is so crucial.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d’s promises most times have conditions."/>
          <p:cNvSpPr txBox="1"/>
          <p:nvPr/>
        </p:nvSpPr>
        <p:spPr>
          <a:xfrm>
            <a:off x="2102677" y="4368799"/>
            <a:ext cx="20178645" cy="49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10700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u="none"/>
            </a:pPr>
            <a:r>
              <a:rPr u="sng"/>
              <a:t>God’s promises most times have conditions.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hoose to say Yes to the PROCESS as well as promise. He knows best."/>
          <p:cNvSpPr txBox="1"/>
          <p:nvPr/>
        </p:nvSpPr>
        <p:spPr>
          <a:xfrm>
            <a:off x="3797070" y="4368799"/>
            <a:ext cx="16789860" cy="49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10700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u="none"/>
            </a:pPr>
            <a:r>
              <a:rPr u="sng"/>
              <a:t>Choose to say Yes to the PROCESS as well as promise. He knows best.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 will take you as my own people."/>
          <p:cNvSpPr txBox="1"/>
          <p:nvPr/>
        </p:nvSpPr>
        <p:spPr>
          <a:xfrm>
            <a:off x="2016888" y="5975350"/>
            <a:ext cx="20350225" cy="176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109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1" u="sng"/>
              <a:t>I will take you </a:t>
            </a:r>
            <a:r>
              <a:rPr i="1"/>
              <a:t>as my own people.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I will be your God."/>
          <p:cNvSpPr txBox="1"/>
          <p:nvPr/>
        </p:nvSpPr>
        <p:spPr>
          <a:xfrm>
            <a:off x="7130862" y="4825184"/>
            <a:ext cx="10990146" cy="335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10700" i="1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i="0" u="none"/>
            </a:pPr>
            <a:r>
              <a:rPr i="1" u="sng"/>
              <a:t>I will be your God.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 will bring you to the land I swore"/>
          <p:cNvSpPr txBox="1"/>
          <p:nvPr/>
        </p:nvSpPr>
        <p:spPr>
          <a:xfrm>
            <a:off x="2089075" y="5994399"/>
            <a:ext cx="20205850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10700" i="1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 will bring you to the land I swore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I will give it to you as a possession."/>
          <p:cNvSpPr txBox="1">
            <a:spLocks noGrp="1"/>
          </p:cNvSpPr>
          <p:nvPr>
            <p:ph type="body" sz="quarter" idx="4294967295"/>
          </p:nvPr>
        </p:nvSpPr>
        <p:spPr>
          <a:xfrm>
            <a:off x="2041858" y="5398098"/>
            <a:ext cx="19621501" cy="2057401"/>
          </a:xfrm>
          <a:prstGeom prst="rect">
            <a:avLst/>
          </a:prstGeom>
        </p:spPr>
        <p:txBody>
          <a:bodyPr anchor="t"/>
          <a:lstStyle/>
          <a:p>
            <a:pPr marL="0" indent="0" algn="ctr" defTabSz="251460">
              <a:spcBef>
                <a:spcPts val="0"/>
              </a:spcBef>
              <a:buSzTx/>
              <a:buNone/>
              <a:defRPr sz="6325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i="1" u="sng"/>
              <a:t>I will give</a:t>
            </a:r>
            <a:r>
              <a:rPr b="1" i="1"/>
              <a:t> it to you as a possession.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&quot;How do you propose to carry out this word and how can I participate in it coming to pass”?"/>
          <p:cNvSpPr txBox="1"/>
          <p:nvPr/>
        </p:nvSpPr>
        <p:spPr>
          <a:xfrm>
            <a:off x="4446429" y="3600449"/>
            <a:ext cx="15491142" cy="651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8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"How do you propose to carry out this word and how can I participate in it coming to pass”?</a:t>
            </a:r>
          </a:p>
          <a:p>
            <a:pPr defTabSz="457200">
              <a:defRPr sz="8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457200">
              <a:defRPr sz="8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hey failed to see this as a growth opportunity"/>
          <p:cNvSpPr txBox="1"/>
          <p:nvPr/>
        </p:nvSpPr>
        <p:spPr>
          <a:xfrm>
            <a:off x="1900994" y="3790950"/>
            <a:ext cx="20582013" cy="613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79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/>
              <a:t>They failed to see this as a growth</a:t>
            </a:r>
            <a:r>
              <a:t> </a:t>
            </a:r>
            <a:r>
              <a:rPr u="sng"/>
              <a:t>opportunity</a:t>
            </a:r>
          </a:p>
          <a:p>
            <a:pPr defTabSz="457200">
              <a:defRPr sz="79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u="sng"/>
          </a:p>
          <a:p>
            <a:pPr defTabSz="457200">
              <a:defRPr sz="79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u="sng"/>
          </a:p>
          <a:p>
            <a:pPr defTabSz="457200">
              <a:defRPr sz="79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u="sng"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Custom</PresentationFormat>
  <Paragraphs>38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Helvetica</vt:lpstr>
      <vt:lpstr>Helvetica Neue</vt:lpstr>
      <vt:lpstr>Papyrus</vt:lpstr>
      <vt:lpstr>Parchment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will redeem you with an outstretched arm.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cp:lastModifiedBy>Sound Booth</cp:lastModifiedBy>
  <cp:revision>1</cp:revision>
  <dcterms:modified xsi:type="dcterms:W3CDTF">2021-01-31T14:52:52Z</dcterms:modified>
</cp:coreProperties>
</file>